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sldIdLst>
    <p:sldId id="256" r:id="rId2"/>
    <p:sldId id="257" r:id="rId3"/>
    <p:sldId id="269" r:id="rId4"/>
    <p:sldId id="259" r:id="rId5"/>
    <p:sldId id="263" r:id="rId6"/>
    <p:sldId id="264" r:id="rId7"/>
    <p:sldId id="262" r:id="rId8"/>
    <p:sldId id="261" r:id="rId9"/>
    <p:sldId id="260" r:id="rId10"/>
    <p:sldId id="265" r:id="rId11"/>
    <p:sldId id="267" r:id="rId12"/>
    <p:sldId id="266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FF9900"/>
    <a:srgbClr val="008000"/>
    <a:srgbClr val="10F837"/>
    <a:srgbClr val="33CC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135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FCB824A-D3C7-4148-B362-8683FAFA9A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1504" y="1122363"/>
            <a:ext cx="7069543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rgbClr val="5856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2F8D61F-95AC-4B64-81B6-C5EF74B379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1504" y="3602038"/>
            <a:ext cx="7069543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3CBF30A-C2EA-4FF3-9F95-18066FBDA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95B18B5-E5CA-4B2A-A011-C76A95E17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068259C-FC49-4316-B848-856A803E0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8417045"/>
      </p:ext>
    </p:extLst>
  </p:cSld>
  <p:clrMapOvr>
    <a:masterClrMapping/>
  </p:clrMapOvr>
  <p:transition spd="med" advClick="0" advTm="300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340C427-0B27-40ED-97C3-74BAE6EA3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0CD91C4-5855-468D-90CE-457C1E97C2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05D0628-B1F7-47BB-A9EE-B524C443E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876C080-135E-4D09-811B-DE5346946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98F6706-33FD-4354-ABAD-B16EBB158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3315358"/>
      </p:ext>
    </p:extLst>
  </p:cSld>
  <p:clrMapOvr>
    <a:masterClrMapping/>
  </p:clrMapOvr>
  <p:transition spd="med" advClick="0" advTm="300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7CD4F46-F2D1-47EC-8C16-6FB9BB9F7A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D0162D8-D416-4EA8-84BD-7ED092577A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755087B-358A-49D0-A51A-490214881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CC2E805-AC76-4D70-BB3D-8ACBCD301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9A5951A-1168-4FCB-8C33-3A8CB6867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6921231"/>
      </p:ext>
    </p:extLst>
  </p:cSld>
  <p:clrMapOvr>
    <a:masterClrMapping/>
  </p:clrMapOvr>
  <p:transition spd="med" advClick="0" advTm="300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94300D-EFB6-4F75-BB01-0875456C0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CABE03C-739B-4977-A67C-CBF79301B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DF27520-E6E1-45E8-84BD-F3B4C604D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3A18DBD-5FFF-4B2D-AE8A-6FEABE5F9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392E325-2240-4B30-AFB8-5A88F4DAB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3314836"/>
      </p:ext>
    </p:extLst>
  </p:cSld>
  <p:clrMapOvr>
    <a:masterClrMapping/>
  </p:clrMapOvr>
  <p:transition spd="med" advClick="0" advTm="300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5CB708-B351-40E2-8685-84FA5B8DB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11" y="795339"/>
            <a:ext cx="7124132" cy="2852737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5856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374D00C-8051-45D1-919B-62AD637319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2011" y="3675064"/>
            <a:ext cx="7124132" cy="150018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4A4800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BA30748-5E25-4853-87B2-E05914A85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EF18B33-220E-4466-BC8D-9A3A01BBB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56C5E54-D071-4E3A-94AF-0C163C215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5474344"/>
      </p:ext>
    </p:extLst>
  </p:cSld>
  <p:clrMapOvr>
    <a:masterClrMapping/>
  </p:clrMapOvr>
  <p:transition spd="med" advClick="0" advTm="300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4A189A-EC65-485B-B173-01AE73F20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05D59AE-7E05-4254-87D8-D097B7B713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1696" y="1825625"/>
            <a:ext cx="3955298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F307655-658C-4E0C-8817-381230A9CC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1294" y="1825625"/>
            <a:ext cx="3858904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A3C5358-48E7-41B0-B0FD-69D6FC2F3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2E4657E-D60D-4E71-BAFA-915B8A675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6A48F3C-5627-41B3-ABED-DBEFB8841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3675356"/>
      </p:ext>
    </p:extLst>
  </p:cSld>
  <p:clrMapOvr>
    <a:masterClrMapping/>
  </p:clrMapOvr>
  <p:transition spd="med" advClick="0" advTm="300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5BF529-81C8-4E48-A8E7-0B1214A70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0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E864D55-DD3A-4A6A-85B9-DAF2DFFEB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10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30EC9CB-04AF-49A6-B9F4-65B32CFA43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710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509E5D9-4F2F-4052-A69C-F50B546727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9703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E2F8058B-1DA0-4903-8527-1CB8255C47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9703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F73AA87-E34E-4D08-B95E-62385FE8E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9D5B212-8C1B-4F80-99D0-B33102F5B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1E1D8C5-EEB7-4C34-92C5-1FEAFC970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4553642"/>
      </p:ext>
    </p:extLst>
  </p:cSld>
  <p:clrMapOvr>
    <a:masterClrMapping/>
  </p:clrMapOvr>
  <p:transition spd="med" advClick="0" advTm="300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8752E5-C5E8-4106-B648-108CAA7FF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D6FBCAE-6A13-46B2-8077-EBA8BB0A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7410E47-9CD8-4784-A1B6-9AAAD3CE3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75BC3D9-6042-4688-A386-28413ABE3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0917250"/>
      </p:ext>
    </p:extLst>
  </p:cSld>
  <p:clrMapOvr>
    <a:masterClrMapping/>
  </p:clrMapOvr>
  <p:transition spd="med" advClick="0" advTm="300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6DB8D30-FAAD-4198-B058-548EEAF5F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7548215-2300-4F8A-81E6-E82031CAB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29BE8EC-2F34-443D-81F3-5261F64F8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0457664"/>
      </p:ext>
    </p:extLst>
  </p:cSld>
  <p:clrMapOvr>
    <a:masterClrMapping/>
  </p:clrMapOvr>
  <p:transition spd="med" advClick="0" advTm="300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830591-85A9-4A34-B69F-9774BDE8D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037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F18F38E-211A-4D86-B5EB-D8AF6001C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8587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1E9BB0D-AE6C-4C6B-AC41-701EB80786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71037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C5DE1DD-C010-4843-B37C-50A902BCA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0823C72-BE93-4386-AC8A-E5304A65C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EA18BF4-878F-4BD6-862C-2F9EEF079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9623656"/>
      </p:ext>
    </p:extLst>
  </p:cSld>
  <p:clrMapOvr>
    <a:masterClrMapping/>
  </p:clrMapOvr>
  <p:transition spd="med" advClick="0" advTm="300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4EDAAB-A9C4-49F2-A812-80454EC41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688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5089704-6DDB-4E8E-ACC3-413C635281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42238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B9EB92A-F87E-4BEC-A411-F4B8AFA96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4688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87762DF-FF86-4760-AA6E-5D680EBA1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1CA5DCE-E9DF-4134-9986-A8D5110E0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191650D-B556-493A-9A21-5D88B41E1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2726340"/>
      </p:ext>
    </p:extLst>
  </p:cSld>
  <p:clrMapOvr>
    <a:masterClrMapping/>
  </p:clrMapOvr>
  <p:transition spd="med" advClick="0" advTm="300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CB876C-FD61-44FE-9AD0-0EF1467C3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498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morning" dir="t"/>
            </a:scene3d>
            <a:sp3d extrusionH="57150" contourW="12700" prstMaterial="matte">
              <a:bevelT w="38100" h="38100"/>
              <a:contourClr>
                <a:srgbClr val="4A4800"/>
              </a:contourClr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00D446B-C674-4290-9F16-FA408C3190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3498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0C241A7-D378-40F3-A389-4CBEC09C49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6202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5F458-6A3E-4B0B-AF47-FB9313319433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31CE10E-D684-4472-A78C-FD8DDA0AAF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6502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B20F6C8-0036-47FB-9916-9B78F9DE88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85502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6782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ransition spd="med" advClick="0" advTm="300000">
    <p:wipe/>
  </p:transition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918E00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E483DC-FE5F-40E2-BF98-9004B9D0B7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938" y="457200"/>
            <a:ext cx="7290245" cy="4794070"/>
          </a:xfrm>
        </p:spPr>
        <p:txBody>
          <a:bodyPr>
            <a:normAutofit/>
          </a:bodyPr>
          <a:lstStyle/>
          <a:p>
            <a:r>
              <a:rPr lang="ru-RU" sz="7500" b="1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Рабочий </a:t>
            </a:r>
            <a:br>
              <a:rPr lang="ru-RU" sz="7500" b="1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r>
              <a:rPr lang="ru-RU" sz="7500" b="1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блокнот – </a:t>
            </a:r>
            <a:r>
              <a:rPr lang="ru-RU" sz="7500" b="1" dirty="0" err="1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лайфхак</a:t>
            </a:r>
            <a:r>
              <a:rPr lang="ru-RU" sz="7500" b="1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для родителей</a:t>
            </a:r>
            <a:endParaRPr lang="ru-RU" sz="7500" dirty="0"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</p:txBody>
      </p:sp>
      <p:pic>
        <p:nvPicPr>
          <p:cNvPr id="102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755" y="169818"/>
            <a:ext cx="1045028" cy="7849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86253785"/>
      </p:ext>
    </p:extLst>
  </p:cSld>
  <p:clrMapOvr>
    <a:masterClrMapping/>
  </p:clrMapOvr>
  <p:transition spd="med" advClick="0" advTm="300000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753" y="169818"/>
            <a:ext cx="7485017" cy="1554479"/>
          </a:xfrm>
        </p:spPr>
        <p:txBody>
          <a:bodyPr>
            <a:normAutofit/>
          </a:bodyPr>
          <a:lstStyle/>
          <a:p>
            <a:r>
              <a:rPr lang="ru-RU" sz="25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контакты центров поддержки </a:t>
            </a:r>
            <a:r>
              <a:rPr lang="ru-RU" sz="2500" dirty="0" err="1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родительства</a:t>
            </a:r>
            <a:r>
              <a:rPr lang="ru-RU" sz="25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, психологической помощи, центров по организации оздоровления и отдыха детей </a:t>
            </a:r>
          </a:p>
          <a:p>
            <a:endParaRPr lang="ru-RU" dirty="0"/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23554" name="Picture 2" descr="D:\РАБОТА\СОВЕТ РОДИТЕЛЕЙ РТ\РБ 1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817" y="1660038"/>
            <a:ext cx="2701242" cy="4701574"/>
          </a:xfrm>
          <a:prstGeom prst="rect">
            <a:avLst/>
          </a:prstGeom>
          <a:noFill/>
        </p:spPr>
      </p:pic>
      <p:pic>
        <p:nvPicPr>
          <p:cNvPr id="23555" name="Picture 3" descr="D:\РАБОТА\СОВЕТ РОДИТЕЛЕЙ РТ\РБ 11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3646" y="2024743"/>
            <a:ext cx="2638698" cy="4585063"/>
          </a:xfrm>
          <a:prstGeom prst="rect">
            <a:avLst/>
          </a:prstGeom>
          <a:noFill/>
        </p:spPr>
      </p:pic>
      <p:pic>
        <p:nvPicPr>
          <p:cNvPr id="23556" name="Picture 4" descr="D:\РАБОТА\СОВЕТ РОДИТЕЛЕЙ РТ\РБ 3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12971" y="1580606"/>
            <a:ext cx="2591964" cy="475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19303" y="1397726"/>
            <a:ext cx="3174275" cy="3879668"/>
          </a:xfrm>
        </p:spPr>
        <p:txBody>
          <a:bodyPr>
            <a:noAutofit/>
          </a:bodyPr>
          <a:lstStyle/>
          <a:p>
            <a:r>
              <a:rPr lang="ru-RU" sz="45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страницы</a:t>
            </a:r>
          </a:p>
          <a:p>
            <a:r>
              <a:rPr lang="ru-RU" sz="45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для </a:t>
            </a:r>
          </a:p>
          <a:p>
            <a:r>
              <a:rPr lang="ru-RU" sz="45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личных </a:t>
            </a:r>
          </a:p>
          <a:p>
            <a:r>
              <a:rPr lang="ru-RU" sz="45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заметок</a:t>
            </a:r>
            <a:endParaRPr lang="ru-RU" sz="4500" dirty="0"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25602" name="Picture 2" descr="D:\РАБОТА\СОВЕТ РОДИТЕЛЕЙ РТ\РБ 5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444" y="574767"/>
            <a:ext cx="3844539" cy="59447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90287297"/>
      </p:ext>
    </p:extLst>
  </p:cSld>
  <p:clrMapOvr>
    <a:masterClrMapping/>
  </p:clrMapOvr>
  <p:transition spd="med" advClick="0" advTm="300000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754" y="156754"/>
            <a:ext cx="7328264" cy="3422469"/>
          </a:xfrm>
        </p:spPr>
        <p:txBody>
          <a:bodyPr>
            <a:normAutofit fontScale="70000" lnSpcReduction="20000"/>
          </a:bodyPr>
          <a:lstStyle/>
          <a:p>
            <a:r>
              <a:rPr lang="ru-RU" sz="3200" u="sng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РАБОЧИЙ БЛОКНОТ РОДИТЕЛЯ </a:t>
            </a:r>
          </a:p>
          <a:p>
            <a:r>
              <a:rPr lang="ru-RU" sz="3200" u="sng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В  РАБОТЕ - ЭТО ВСЕГДА</a:t>
            </a:r>
          </a:p>
          <a:p>
            <a:endParaRPr lang="ru-RU" sz="3200" u="sng" dirty="0">
              <a:solidFill>
                <a:srgbClr val="FF0000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32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</a:t>
            </a:r>
            <a:r>
              <a:rPr lang="ru-RU" sz="3600" dirty="0">
                <a:solidFill>
                  <a:srgbClr val="FFFF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УДОБНО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</a:t>
            </a:r>
            <a:r>
              <a:rPr lang="ru-RU" sz="3600" dirty="0">
                <a:solidFill>
                  <a:schemeClr val="accent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ПРАКТИЧНО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</a:t>
            </a:r>
            <a:r>
              <a:rPr lang="ru-RU" sz="3600" dirty="0">
                <a:solidFill>
                  <a:srgbClr val="008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ПОЛЕЗНО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</a:t>
            </a:r>
            <a:r>
              <a:rPr lang="ru-RU" sz="3600" dirty="0">
                <a:solidFill>
                  <a:srgbClr val="CC0099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ПРОДУКТИВНО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</a:t>
            </a:r>
            <a:r>
              <a:rPr lang="ru-RU" sz="3600" dirty="0">
                <a:solidFill>
                  <a:srgbClr val="FF99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НАДЕЖНО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КРЕАТИВНО</a:t>
            </a:r>
            <a:endParaRPr lang="ru-RU" sz="3200" dirty="0">
              <a:solidFill>
                <a:srgbClr val="FF0000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>
              <a:buFontTx/>
              <a:buChar char="-"/>
            </a:pPr>
            <a:endParaRPr lang="ru-RU" sz="2500" dirty="0">
              <a:solidFill>
                <a:srgbClr val="FF0000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endParaRPr lang="ru-RU" dirty="0"/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24578" name="Picture 2" descr="D:\РАБОТА\СОВЕТ РОДИТЕЛЕЙ РТ\РБ 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383" y="3670663"/>
            <a:ext cx="7145383" cy="29522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885" y="168321"/>
            <a:ext cx="7124132" cy="1320845"/>
          </a:xfrm>
        </p:spPr>
        <p:txBody>
          <a:bodyPr>
            <a:normAutofit/>
          </a:bodyPr>
          <a:lstStyle/>
          <a:p>
            <a:r>
              <a:rPr lang="ru-RU" sz="4100" dirty="0">
                <a:solidFill>
                  <a:srgbClr val="FF0000"/>
                </a:solidFill>
              </a:rPr>
              <a:t>ИДЕЙНЫЕ ВДОХНОВИТЕЛИ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2011" y="1724297"/>
            <a:ext cx="7124132" cy="4937760"/>
          </a:xfrm>
        </p:spPr>
        <p:txBody>
          <a:bodyPr>
            <a:noAutofit/>
          </a:bodyPr>
          <a:lstStyle/>
          <a:p>
            <a:pPr algn="just"/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ea typeface="Segoe UI Black" pitchFamily="34" charset="0"/>
                <a:cs typeface="Times New Roman" pitchFamily="18" charset="0"/>
              </a:rPr>
              <a:t>Автор-разработчик – </a:t>
            </a:r>
            <a:r>
              <a:rPr lang="ru-RU" sz="2900" b="1" dirty="0">
                <a:solidFill>
                  <a:schemeClr val="tx1"/>
                </a:solidFill>
                <a:latin typeface="Times New Roman" pitchFamily="18" charset="0"/>
                <a:ea typeface="Segoe UI Black" pitchFamily="34" charset="0"/>
                <a:cs typeface="Times New Roman" pitchFamily="18" charset="0"/>
              </a:rPr>
              <a:t>НАТАЛЬЯ ВАСИЛЬЕВНА ФРОЛОВА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ea typeface="Segoe UI Black" pitchFamily="34" charset="0"/>
                <a:cs typeface="Times New Roman" pitchFamily="18" charset="0"/>
              </a:rPr>
              <a:t>, Председатель Республиканского Совета родителей</a:t>
            </a:r>
          </a:p>
          <a:p>
            <a:pPr algn="just"/>
            <a:endParaRPr lang="ru-RU" sz="2900" dirty="0">
              <a:solidFill>
                <a:schemeClr val="tx1"/>
              </a:solidFill>
              <a:latin typeface="Times New Roman" pitchFamily="18" charset="0"/>
              <a:ea typeface="Segoe UI Black" pitchFamily="34" charset="0"/>
              <a:cs typeface="Times New Roman" pitchFamily="18" charset="0"/>
            </a:endParaRPr>
          </a:p>
          <a:p>
            <a:pPr algn="just"/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ea typeface="Segoe UI Black" pitchFamily="34" charset="0"/>
                <a:cs typeface="Times New Roman" pitchFamily="18" charset="0"/>
              </a:rPr>
              <a:t>Руководитель проекта – </a:t>
            </a:r>
            <a:r>
              <a:rPr lang="ru-RU" sz="2900" b="1" dirty="0">
                <a:solidFill>
                  <a:schemeClr val="tx1"/>
                </a:solidFill>
                <a:latin typeface="Times New Roman" pitchFamily="18" charset="0"/>
                <a:ea typeface="Segoe UI Black" pitchFamily="34" charset="0"/>
                <a:cs typeface="Times New Roman" pitchFamily="18" charset="0"/>
              </a:rPr>
              <a:t>НАТАЛЬЯ ЛЕОНИДОВНА РЕСНЯНСКАЯ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ea typeface="Segoe UI Black" pitchFamily="34" charset="0"/>
                <a:cs typeface="Times New Roman" pitchFamily="18" charset="0"/>
              </a:rPr>
              <a:t>, директор АНОО «Центр образования «Егоза», к.п.н., член Общественного совета Министерства образования и науки РТ, член Общественной палаты РТ</a:t>
            </a:r>
          </a:p>
        </p:txBody>
      </p:sp>
      <p:pic>
        <p:nvPicPr>
          <p:cNvPr id="4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300000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2087D708-4818-4CAB-9FC6-332621E62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262" y="207512"/>
            <a:ext cx="7124132" cy="863644"/>
          </a:xfrm>
        </p:spPr>
        <p:txBody>
          <a:bodyPr/>
          <a:lstStyle/>
          <a:p>
            <a:r>
              <a:rPr lang="ru-RU" dirty="0"/>
              <a:t>ЧТО ЭТО ТАКОЕ?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9269" y="4572001"/>
            <a:ext cx="6742190" cy="2586446"/>
          </a:xfrm>
        </p:spPr>
        <p:txBody>
          <a:bodyPr>
            <a:normAutofit/>
          </a:bodyPr>
          <a:lstStyle/>
          <a:p>
            <a:r>
              <a:rPr lang="ru-RU" sz="4500" i="1" dirty="0">
                <a:solidFill>
                  <a:srgbClr val="CC0099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пролистаем наш блокнот</a:t>
            </a:r>
            <a:endParaRPr lang="ru-RU" sz="4500" i="1" dirty="0">
              <a:solidFill>
                <a:srgbClr val="CC0099"/>
              </a:solidFill>
            </a:endParaRPr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12290" name="Picture 2" descr="https://www.digiseller.ru/preview/168869/p1_1020417510696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3404" y="300446"/>
            <a:ext cx="6087292" cy="4206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69771" y="561704"/>
            <a:ext cx="4443127" cy="5995852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удобная небольшая книга, которая помогает родителям </a:t>
            </a:r>
            <a:r>
              <a:rPr lang="ru-RU" sz="3600" u="sng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законно </a:t>
            </a:r>
            <a:r>
              <a:rPr lang="ru-RU" sz="3600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осуществлять </a:t>
            </a:r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контроль качества питания </a:t>
            </a:r>
            <a:r>
              <a:rPr lang="ru-RU" sz="3600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образовательных организаций</a:t>
            </a:r>
          </a:p>
          <a:p>
            <a:endParaRPr lang="ru-RU" dirty="0"/>
          </a:p>
        </p:txBody>
      </p:sp>
      <p:pic>
        <p:nvPicPr>
          <p:cNvPr id="2050" name="Picture 2" descr="D:\РАБОТА\СОВЕТ РОДИТЕЛЕЙ РТ\РБ 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448" y="901337"/>
            <a:ext cx="2772211" cy="5434149"/>
          </a:xfrm>
          <a:prstGeom prst="rect">
            <a:avLst/>
          </a:prstGeom>
          <a:noFill/>
        </p:spPr>
      </p:pic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2087D708-4818-4CAB-9FC6-332621E62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0" y="1698171"/>
            <a:ext cx="3278777" cy="2364378"/>
          </a:xfrm>
        </p:spPr>
        <p:txBody>
          <a:bodyPr>
            <a:normAutofit/>
          </a:bodyPr>
          <a:lstStyle/>
          <a:p>
            <a:r>
              <a:rPr lang="ru-RU" sz="3300" dirty="0">
                <a:solidFill>
                  <a:srgbClr val="FF0000"/>
                </a:solidFill>
              </a:rPr>
              <a:t>ПАМЯТКА ДЛЯ РОДИТЕЛЕЙ</a:t>
            </a:r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16386" name="Picture 2" descr="D:\РАБОТА\СОВЕТ РОДИТЕЛЕЙ РТ\РБ 1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266" y="222068"/>
            <a:ext cx="3907247" cy="619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87783" y="248195"/>
            <a:ext cx="4116555" cy="2547258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права родителей</a:t>
            </a:r>
          </a:p>
          <a:p>
            <a:endParaRPr lang="ru-RU" dirty="0"/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17410" name="Picture 2" descr="D:\РАБОТА\СОВЕТ РОДИТЕЛЕЙ РТ\РБ 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818" y="195944"/>
            <a:ext cx="3239588" cy="4428308"/>
          </a:xfrm>
          <a:prstGeom prst="rect">
            <a:avLst/>
          </a:prstGeom>
          <a:noFill/>
        </p:spPr>
      </p:pic>
      <p:pic>
        <p:nvPicPr>
          <p:cNvPr id="17411" name="Picture 3" descr="D:\РАБОТА\СОВЕТ РОДИТЕЛЕЙ РТ\РБ 8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6972" y="1502229"/>
            <a:ext cx="3829100" cy="5172891"/>
          </a:xfrm>
          <a:prstGeom prst="rect">
            <a:avLst/>
          </a:prstGeom>
          <a:noFill/>
        </p:spPr>
      </p:pic>
      <p:sp>
        <p:nvSpPr>
          <p:cNvPr id="9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 txBox="1">
            <a:spLocks/>
          </p:cNvSpPr>
          <p:nvPr/>
        </p:nvSpPr>
        <p:spPr>
          <a:xfrm>
            <a:off x="283028" y="4715691"/>
            <a:ext cx="3165566" cy="18549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нормативно-правовая база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4A48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0287297"/>
      </p:ext>
    </p:extLst>
  </p:cSld>
  <p:clrMapOvr>
    <a:masterClrMapping/>
  </p:clrMapOvr>
  <p:transition spd="med" advClick="0" advTm="300000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9817" y="1149531"/>
            <a:ext cx="3148149" cy="5381897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Ищите ответы на вопросы?</a:t>
            </a:r>
          </a:p>
          <a:p>
            <a:r>
              <a:rPr lang="ru-RU" sz="3600" u="sng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Они здесь! </a:t>
            </a:r>
          </a:p>
          <a:p>
            <a:endParaRPr lang="ru-RU" dirty="0"/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18434" name="Picture 2" descr="D:\РАБОТА\СОВЕТ РОДИТЕЛЕЙ РТ\РБ 6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9366" y="169817"/>
            <a:ext cx="4141008" cy="64192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2087D708-4818-4CAB-9FC6-332621E62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8" y="209006"/>
            <a:ext cx="7393576" cy="1071155"/>
          </a:xfrm>
        </p:spPr>
        <p:txBody>
          <a:bodyPr>
            <a:normAutofit/>
          </a:bodyPr>
          <a:lstStyle/>
          <a:p>
            <a:r>
              <a:rPr lang="ru-RU" sz="3500" dirty="0">
                <a:solidFill>
                  <a:srgbClr val="FF0000"/>
                </a:solidFill>
              </a:rPr>
              <a:t>ПРАВИЛА ЗДОРОВОГО ПИТАНИЯ</a:t>
            </a:r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19458" name="Picture 2" descr="D:\РАБОТА\СОВЕТ РОДИТЕЛЕЙ РТ\РБ 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7949" y="1280161"/>
            <a:ext cx="4034964" cy="54099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2070" y="5172891"/>
            <a:ext cx="7212452" cy="1920241"/>
          </a:xfrm>
        </p:spPr>
        <p:txBody>
          <a:bodyPr>
            <a:normAutofit/>
          </a:bodyPr>
          <a:lstStyle/>
          <a:p>
            <a:r>
              <a:rPr lang="ru-RU" sz="31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перечень продуктов, которые не допускаются при организации общественного питания в школе</a:t>
            </a:r>
          </a:p>
          <a:p>
            <a:endParaRPr lang="ru-RU" dirty="0"/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20482" name="Picture 2" descr="D:\РАБОТА\СОВЕТ РОДИТЕЛЕЙ РТ\РБ 7.jpeg"/>
          <p:cNvPicPr>
            <a:picLocks noChangeAspect="1" noChangeArrowheads="1"/>
          </p:cNvPicPr>
          <p:nvPr/>
        </p:nvPicPr>
        <p:blipFill>
          <a:blip r:embed="rId3" cstate="print"/>
          <a:srcRect t="18664"/>
          <a:stretch>
            <a:fillRect/>
          </a:stretch>
        </p:blipFill>
        <p:spPr bwMode="auto">
          <a:xfrm>
            <a:off x="190855" y="209006"/>
            <a:ext cx="3755245" cy="5003075"/>
          </a:xfrm>
          <a:prstGeom prst="rect">
            <a:avLst/>
          </a:prstGeom>
          <a:noFill/>
        </p:spPr>
      </p:pic>
      <p:sp>
        <p:nvSpPr>
          <p:cNvPr id="20516" name="AutoShape 36" descr="https://www.flaticon.com/svg/static/icons/svg/1732/1732495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18" name="AutoShape 38" descr="https://www.flaticon.com/svg/static/icons/svg/1732/1732495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0" name="Picture 40" descr="https://i0.wp.com/heavystuff.net/wp-content/uploads/2015/05/no-junk-food-274x300.jpg?resize=274%2C3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32365" y="901337"/>
            <a:ext cx="3095897" cy="35269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2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2087D708-4818-4CAB-9FC6-332621E62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94" y="1254033"/>
            <a:ext cx="3373340" cy="348778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3000" dirty="0">
                <a:solidFill>
                  <a:srgbClr val="FF0000"/>
                </a:solidFill>
              </a:rPr>
              <a:t>Необходимые </a:t>
            </a:r>
            <a:br>
              <a:rPr lang="ru-RU" sz="3000" dirty="0">
                <a:solidFill>
                  <a:srgbClr val="FF0000"/>
                </a:solidFill>
              </a:rPr>
            </a:br>
            <a:r>
              <a:rPr lang="ru-RU" sz="3000" dirty="0">
                <a:solidFill>
                  <a:srgbClr val="FF0000"/>
                </a:solidFill>
              </a:rPr>
              <a:t>термины </a:t>
            </a:r>
            <a:br>
              <a:rPr lang="ru-RU" sz="3000" dirty="0">
                <a:solidFill>
                  <a:srgbClr val="FF0000"/>
                </a:solidFill>
              </a:rPr>
            </a:br>
            <a:r>
              <a:rPr lang="ru-RU" sz="3000" dirty="0">
                <a:solidFill>
                  <a:srgbClr val="FF0000"/>
                </a:solidFill>
              </a:rPr>
              <a:t>и </a:t>
            </a:r>
            <a:br>
              <a:rPr lang="ru-RU" sz="3000" dirty="0">
                <a:solidFill>
                  <a:srgbClr val="FF0000"/>
                </a:solidFill>
              </a:rPr>
            </a:br>
            <a:r>
              <a:rPr lang="ru-RU" sz="3000" dirty="0">
                <a:solidFill>
                  <a:srgbClr val="FF0000"/>
                </a:solidFill>
              </a:rPr>
              <a:t>понятия</a:t>
            </a:r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21505" name="Picture 1" descr="D:\РАБОТА\СОВЕТ РОДИТЕЛЕЙ РТ\РБ 1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92286" y="254058"/>
            <a:ext cx="3877034" cy="61467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90287297"/>
      </p:ext>
    </p:extLst>
  </p:cSld>
  <p:clrMapOvr>
    <a:masterClrMapping/>
  </p:clrMapOvr>
  <p:transition spd="med" advClick="0" advTm="300000">
    <p:wipe/>
  </p:transition>
</p:sld>
</file>

<file path=ppt/theme/theme1.xml><?xml version="1.0" encoding="utf-8"?>
<a:theme xmlns:a="http://schemas.openxmlformats.org/drawingml/2006/main" name="деловой3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деловой2.potx" id="{582A8D6B-A508-4E8A-95E8-7E0881CF53EA}" vid="{7F7C0F74-0327-4349-BF26-D44BF605E07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деловой3</Template>
  <TotalTime>181</TotalTime>
  <Words>135</Words>
  <Application>Microsoft Office PowerPoint</Application>
  <PresentationFormat>Экран (4:3)</PresentationFormat>
  <Paragraphs>30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деловой3</vt:lpstr>
      <vt:lpstr>Рабочий  блокнот – лайфхак для родителей</vt:lpstr>
      <vt:lpstr>ЧТО ЭТО ТАКОЕ?</vt:lpstr>
      <vt:lpstr>Слайд 3</vt:lpstr>
      <vt:lpstr>ПАМЯТКА ДЛЯ РОДИТЕЛЕЙ</vt:lpstr>
      <vt:lpstr>Слайд 5</vt:lpstr>
      <vt:lpstr>Слайд 6</vt:lpstr>
      <vt:lpstr>ПРАВИЛА ЗДОРОВОГО ПИТАНИЯ</vt:lpstr>
      <vt:lpstr>Слайд 8</vt:lpstr>
      <vt:lpstr>Необходимые  термины  и  понятия</vt:lpstr>
      <vt:lpstr>Слайд 10</vt:lpstr>
      <vt:lpstr>Слайд 11</vt:lpstr>
      <vt:lpstr>Слайд 12</vt:lpstr>
      <vt:lpstr>ИДЕЙНЫЕ ВДОХНОВИТЕЛИ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деловой блокнот</dc:title>
  <dc:creator>Марина</dc:creator>
  <cp:lastModifiedBy>Султанов</cp:lastModifiedBy>
  <cp:revision>39</cp:revision>
  <dcterms:created xsi:type="dcterms:W3CDTF">2019-07-28T09:59:28Z</dcterms:created>
  <dcterms:modified xsi:type="dcterms:W3CDTF">2022-03-29T13:51:54Z</dcterms:modified>
</cp:coreProperties>
</file>